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90061-0157-4A48-8274-C31784D6E9E7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805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3EAE4-DE0A-4078-8D45-AA95F4ABD2E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72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5C6A-2CA2-4CF3-8132-19EEA30C8E5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8022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6BD60-ACAB-456F-B996-A644AC62393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37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8B338-EB40-46E9-8833-41C0B19A029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825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56F02-301F-44AA-970F-AC6DD4C6702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5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7F457-9510-437D-BF6B-D474E9B3193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997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4E5DA-7C73-40B9-867E-846C4FF19F0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27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40441-6293-40BA-A46A-B93AC5B4AB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50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94CD9-15B4-41D7-8579-F7248A54849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68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70723-F141-4842-A124-8254D582574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603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E3AB9-ABDC-4B83-866B-F67A98FEAFA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027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B1ECEE6-DF46-42A2-A454-E61193938D3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ll-biography.ru/alpha/g/gogol-nikolaj-vasilevich-gogol-nikolai-vasilievich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ngogol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ngogol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ngogol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341883"/>
            <a:ext cx="4896470" cy="4751933"/>
          </a:xfrm>
        </p:spPr>
        <p:txBody>
          <a:bodyPr/>
          <a:lstStyle/>
          <a:p>
            <a:pPr eaLnBrk="1" hangingPunct="1"/>
            <a:r>
              <a:rPr lang="ru-RU" altLang="ru-RU" dirty="0">
                <a:hlinkClick r:id="rId2"/>
              </a:rPr>
              <a:t>Биография Гоголя</a:t>
            </a:r>
            <a:br>
              <a:rPr lang="ru-RU" altLang="ru-RU" dirty="0">
                <a:hlinkClick r:id="rId2"/>
              </a:rPr>
            </a:br>
            <a:r>
              <a:rPr lang="ru-RU" altLang="ru-RU" dirty="0">
                <a:hlinkClick r:id="rId2"/>
              </a:rPr>
              <a:t>Николая Васильевича</a:t>
            </a:r>
            <a:br>
              <a:rPr lang="ru-RU" altLang="ru-RU" dirty="0">
                <a:hlinkClick r:id="rId2"/>
              </a:rPr>
            </a:br>
            <a:r>
              <a:rPr kumimoji="0" lang="ru-RU" altLang="ru-RU" dirty="0"/>
              <a:t/>
            </a:r>
            <a:br>
              <a:rPr kumimoji="0" lang="ru-RU" altLang="ru-RU" dirty="0"/>
            </a:br>
            <a:r>
              <a:rPr kumimoji="0" lang="ru-RU" altLang="ru-RU" dirty="0" smtClean="0"/>
              <a:t>(</a:t>
            </a:r>
            <a:r>
              <a:rPr kumimoji="0" lang="ru-RU" altLang="ru-RU" dirty="0">
                <a:solidFill>
                  <a:srgbClr val="FFFFCC"/>
                </a:solidFill>
              </a:rPr>
              <a:t>1809</a:t>
            </a:r>
            <a:r>
              <a:rPr kumimoji="0" lang="ru-RU" altLang="ru-RU" dirty="0"/>
              <a:t> </a:t>
            </a:r>
            <a:r>
              <a:rPr kumimoji="0" lang="ru-RU" altLang="ru-RU" dirty="0" smtClean="0"/>
              <a:t>– 1852)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075983" y="1341883"/>
            <a:ext cx="3600474" cy="4680520"/>
          </a:xfrm>
          <a:prstGeom prst="rect">
            <a:avLst/>
          </a:prstGeom>
        </p:spPr>
      </p:pic>
      <p:pic>
        <p:nvPicPr>
          <p:cNvPr id="3080" name="Picture 8" descr="Летаргический сон, или Страх Гогол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6981" y="1652921"/>
            <a:ext cx="334437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kumimoji="0" lang="ru-RU" altLang="ru-RU" smtClean="0"/>
              <a:t>Петербург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56515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200" dirty="0" smtClean="0">
                <a:solidFill>
                  <a:schemeClr val="accent2">
                    <a:lumMod val="95000"/>
                    <a:lumOff val="5000"/>
                  </a:schemeClr>
                </a:solidFill>
                <a:effectLst/>
              </a:rPr>
              <a:t>Окончив гимназию в 1828 г., Гоголь в декабре вместе с другим выпускником А. С. Данилевским (1809-1888), едет в Петербург. Испытывая денежные затруднения, безуспешно хлопоча о месте, Гоголь делает первые литературные пробы: в начале 1829 г. появляется стихотворение "Италия", а весной того же года под псевдонимом "В. Алов" Гоголь печатает "идиллию в картинах" "</a:t>
            </a:r>
            <a:r>
              <a:rPr kumimoji="0" lang="ru-RU" altLang="ru-RU" sz="2200" dirty="0" err="1" smtClean="0">
                <a:solidFill>
                  <a:schemeClr val="accent2">
                    <a:lumMod val="95000"/>
                    <a:lumOff val="5000"/>
                  </a:schemeClr>
                </a:solidFill>
                <a:effectLst/>
              </a:rPr>
              <a:t>Ганц</a:t>
            </a:r>
            <a:r>
              <a:rPr kumimoji="0" lang="ru-RU" altLang="ru-RU" sz="2200" dirty="0" smtClean="0">
                <a:solidFill>
                  <a:schemeClr val="accent2">
                    <a:lumMod val="95000"/>
                    <a:lumOff val="5000"/>
                  </a:schemeClr>
                </a:solidFill>
                <a:effectLst/>
              </a:rPr>
              <a:t> Кюхельгартен". Поэма вызвала резкие и насмешливые отзывы Н. А. Полевого и позднее снисходительно-сочувственный отзыв О. М. Сомова (1830 г.), что усилило тяжелое настроение Гоголя</a:t>
            </a:r>
            <a:r>
              <a:rPr kumimoji="0" lang="ru-RU" altLang="ru-RU" sz="2200" dirty="0" smtClean="0"/>
              <a:t>. </a:t>
            </a:r>
          </a:p>
        </p:txBody>
      </p:sp>
      <p:pic>
        <p:nvPicPr>
          <p:cNvPr id="12292" name="Picture 4" descr="gogol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00213"/>
            <a:ext cx="34925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Недовольство службой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 конце 1829 г. ему удается определиться на службу в департамент государственного хозяйства и публичных зданий Министерства внутренних дел. С апреля 1830 до марта 1831 г. служит в департаменте уделов (вначале писцом, потом помощником столоначальника), под началом известного поэта-идиллика В. И. Панаева. Пребывание в канцеляриях вызвало у Гоголя глубокое разочарование в "службе государственной", но зато снабдило богатым материалом для будущих произведений, запечатлевших чиновничий быт и функционирование государственной машины. 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 этот период выходят в свет "Вечера на хуторе близ Диканьки" (1831-1832). Они вызвали почти всеобщее восхищение.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Германия, Париж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6275388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0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 июне 1836 г. Гоголь уезжает из Петербурга в Германию (в общей сложности он прожил за границей около 12 лет). Конец лета и осень проводит в Швейцарии, где принимается за продолжение "Мертвых душ". Сюжет был также подсказан Пушкиным. Работа началась еще в 1835 г., до написания "Ревизора", и сразу же приобрела широкий размах. В Петербурге несколько глав были прочитаны Пушкину, вызвав у него и одобрение и одновременно гнетущее чувство. 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 ноябре 1836 г. Гоголь переезжает в Париж, где знакомится с А. Мицкевичем. Затем переезжает в Рим. Здесь в феврале 1837 г., в разгар работы над "Мертвыми душами", он получает потрясшее его известие о гибели Пушкина. В приступе "невыразимой тоски" и горечи Гоголь ощущает "нынешний труд" как "священное завещание" поэта</a:t>
            </a:r>
            <a:r>
              <a:rPr kumimoji="0" lang="ru-RU" altLang="ru-RU" sz="2000" dirty="0" smtClean="0"/>
              <a:t>. </a:t>
            </a:r>
          </a:p>
        </p:txBody>
      </p:sp>
      <p:pic>
        <p:nvPicPr>
          <p:cNvPr id="14340" name="Picture 4" descr="Гоголь Н.В.1845 г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2688" y="1700213"/>
            <a:ext cx="2881312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 «Мертвые души»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 сентябре 1839 г. в сопровождении Погодина Гоголь приезжает в Москву и приступает к чтению глав "Мертвых душ" — вначале в доме Аксаковых, потом, после переезда в октябре в Петербург, у Жуковского, у Прокоповича в присутствии своих старых друзей. Всего прочитано 6 глав. Восторг был всеобщий. 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 мае 1842 г. "Похождения Чичикова, или Мертвые души" вышли в свет. 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После первых, кратких, но весьма похвальных отзывов инициативу перехватили хулители Гоголя, обвинявшие его в карикатурности, фарсе и клевете на действительность. Позднее со статьей, граничившей с доносом, выступил Н.А.Полевой.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Собрание сочинений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6130925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100" smtClean="0"/>
              <a:t>Вся эта полемика проходила в отсутствие Гоголя, выехавшего в июне 1842 за границу. Перед отъездом он поручает Прокоповичу издание первого собрания своих сочинений. Лето Гоголь проводит в Германии, в октябре вместе с Н. М. Языковым переезжает в Рим. Работает над 2-м томом "Мертвых душ", начатым, по-видимому, еще в 1840; много времени отдает подготовке собрания сочинений. "Сочинения Николая Гоголя" в четырех томах вышли в начале 1843 г., так как цензура приостановила на месяц уже отпечатанные два тома. 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100" smtClean="0"/>
              <a:t>Трехлетие (1842-1845), последовавшее после отъезда писателя за границу — период напряженной и трудной работы над 2-м томом "Мертвых душ".</a:t>
            </a:r>
            <a:r>
              <a:rPr kumimoji="0" lang="ru-RU" altLang="ru-RU" sz="2000" smtClean="0"/>
              <a:t> </a:t>
            </a:r>
          </a:p>
        </p:txBody>
      </p:sp>
      <p:pic>
        <p:nvPicPr>
          <p:cNvPr id="16388" name="Picture 4" descr="Портрет А.А. Иванова. 1841 г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0775" y="2060575"/>
            <a:ext cx="2943225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Москва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 середине октября Гоголь живет в Москве. В 1849-1850, Гоголь читает отдельные главы 2-го тома "Мертвых душ" своим друзьям. Всеобщее одобрение и восторг воодушевляют писателя, который работает теперь с удвоенной энергией. Весною 1850 Гоголь предпринимает первую и последнюю попытку устроить свою семейную жизнь — делает предложение А. М.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Виельгорской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, но получает отказ.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413" cy="1495425"/>
          </a:xfrm>
        </p:spPr>
        <p:txBody>
          <a:bodyPr/>
          <a:lstStyle/>
          <a:p>
            <a:pPr eaLnBrk="1" hangingPunct="1"/>
            <a:r>
              <a:rPr kumimoji="0" lang="ru-RU" altLang="ru-RU" sz="3000" smtClean="0"/>
              <a:t>Дом №7 на Никитском бульваре. Здесь Гоголь </a:t>
            </a:r>
            <a:br>
              <a:rPr kumimoji="0" lang="ru-RU" altLang="ru-RU" sz="3000" smtClean="0"/>
            </a:br>
            <a:r>
              <a:rPr kumimoji="0" lang="ru-RU" altLang="ru-RU" sz="3000" smtClean="0"/>
              <a:t>прожил свои последние пять лет</a:t>
            </a:r>
            <a:r>
              <a:rPr kumimoji="0" lang="ru-RU" altLang="ru-RU" sz="3800" smtClean="0"/>
              <a:t> </a:t>
            </a:r>
          </a:p>
        </p:txBody>
      </p:sp>
      <p:pic>
        <p:nvPicPr>
          <p:cNvPr id="20483" name="Picture 4" descr="gogol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92275" y="2133600"/>
            <a:ext cx="6000750" cy="4140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«Мертвые души», второй том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В октябре 1850 Гоголь приезжает в Одессу. Состояние его улучшается; он деятелен, бодр, весел; охотно сходится с актерами одесской труппы, которым он дает уроки чтения комедийных произв., с Л. С. Пушкиным, с местными литераторами. В марте 1851 г. покидает Одессу и, проведя весну и раннее лето в родных местах, в июне возвращается в Москву. Следует новый круг чтений 2-го тома поэмы; всего было прочитано до 7 глав. В октябре присутствует на "Ревизоре" в Малом театре, с С. В. Шумским в роли Хлестакова, и остается доволен спектаклем; в ноябре читает "Ревизора" группе актеров, в числе слушателей был и И. С. Тургенев.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Последние месяцы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5915025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0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1 января 1852 г. Гоголь сообщает </a:t>
            </a:r>
            <a:r>
              <a:rPr kumimoji="0" lang="ru-RU" altLang="ru-RU" sz="20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Арнольди</a:t>
            </a:r>
            <a:r>
              <a:rPr kumimoji="0" lang="ru-RU" altLang="ru-RU" sz="20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, что 2-й том "совершенно окончен". Но в последних числах месяца явственно обнаружились признаки нового кризиса, толчком к которому послужила смерть Е. М. Хомяковой, сестры Н. М. Языкова, человека, духовно близкого Гоголю. Его терзает предчувствие близкой смерти, усугубляемое вновь усилившимися сомнениями в благотворности своего писательского поприща и в успехе осуществляемого труда. 7 февраля Гоголь исповедуется и причащается, а в ночь с 11 на 12 сжигает беловую рукопись 2-го тома (сохранилось в неполном виде лишь 5 глав, относящихся к различным черновым редакциям; опубликованы в 1855 г.). 21 февраля утром Гоголь умер в своей последней квартире в доме Талызина в Москве. </a:t>
            </a:r>
          </a:p>
        </p:txBody>
      </p:sp>
      <p:pic>
        <p:nvPicPr>
          <p:cNvPr id="22532" name="Picture 4" descr="gogol2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2350" y="1773238"/>
            <a:ext cx="30416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20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Похороны писателя состоялись при огромном стечении народа на кладбище Свято-Данилова монастыря, а в 1931 останки Гоголя были перезахоронены на Новодевичьем кладбище.</a:t>
            </a:r>
            <a:r>
              <a:rPr kumimoji="0" lang="ru-RU" altLang="ru-RU" sz="3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pic>
        <p:nvPicPr>
          <p:cNvPr id="23555" name="Picture 4" descr="gogol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79613" y="1628775"/>
            <a:ext cx="5219700" cy="34686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411413" y="5300663"/>
            <a:ext cx="40338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2">
                    <a:lumMod val="95000"/>
                    <a:lumOff val="5000"/>
                  </a:schemeClr>
                </a:solidFill>
              </a:rPr>
              <a:t>Бывшая могила Н.В. Гоголя в </a:t>
            </a:r>
            <a:r>
              <a:rPr lang="ru-RU" altLang="ru-RU" dirty="0" err="1">
                <a:solidFill>
                  <a:schemeClr val="accent2">
                    <a:lumMod val="95000"/>
                    <a:lumOff val="5000"/>
                  </a:schemeClr>
                </a:solidFill>
              </a:rPr>
              <a:t>Свято-Даниловом</a:t>
            </a:r>
            <a:r>
              <a:rPr lang="ru-RU" altLang="ru-RU" dirty="0">
                <a:solidFill>
                  <a:schemeClr val="accent2">
                    <a:lumMod val="95000"/>
                    <a:lumOff val="5000"/>
                  </a:schemeClr>
                </a:solidFill>
              </a:rPr>
              <a:t> </a:t>
            </a:r>
            <a:br>
              <a:rPr lang="ru-RU" altLang="ru-RU" dirty="0">
                <a:solidFill>
                  <a:schemeClr val="accent2">
                    <a:lumMod val="95000"/>
                    <a:lumOff val="5000"/>
                  </a:schemeClr>
                </a:solidFill>
              </a:rPr>
            </a:br>
            <a:r>
              <a:rPr lang="ru-RU" altLang="ru-RU" dirty="0">
                <a:solidFill>
                  <a:schemeClr val="accent2">
                    <a:lumMod val="95000"/>
                    <a:lumOff val="5000"/>
                  </a:schemeClr>
                </a:solidFill>
              </a:rPr>
              <a:t>монастыре в Москве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dirty="0" smtClean="0"/>
              <a:t>Рождение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36353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  <a:effectLst/>
              </a:rPr>
              <a:t>Родился в местечке Великие Сорочинцы Миргородского уезда Полтавской губернии в семье помещика. Назвали Николаем в честь чудотворной иконы святого Николая, хранившейся в церкви села Диканька. </a:t>
            </a:r>
          </a:p>
        </p:txBody>
      </p:sp>
      <p:pic>
        <p:nvPicPr>
          <p:cNvPr id="4100" name="Picture 4" descr="gogo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5688" y="1773238"/>
            <a:ext cx="5548312" cy="32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572000" y="5373688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Дом доктора М.Я.Трохимовского в Сорочинцах, где родился Гоголь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dirty="0" smtClean="0"/>
              <a:t>О предках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У Гоголей было свыше 1000 десятин земли и около 400 душ крепостных. Предки писателя со стороны отца были потомственными священниками, однако уже дед Афанасий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Демьянович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оставил духовное поприще и поступил в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гетмановскую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канцелярию; именно он прибавил к своей фамилии Яновский другую — Гоголь, что должно было продемонстрировать происхождение рода от известного в украинской истории 17 в. полковника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Евстафия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(Остапа) Гоголя (факт этот, впрочем, не находит достаточного подтверждения).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Семья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Отец писателя, Василий Афанасьевич Гоголь-Яновский (1777-1825), служил при Малороссийском почтамте, в 1805 г. уволился с чином коллежского асессора и женился на Марии Ивановне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Косяровской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(1791-1868), происходившей из помещичьей семьи. По преданию, она была первой красавицей на Полтавщине. Замуж за Василия Афанасьевича она вышла четырнадцати лет. В семье, помимо Николая, было еще пятеро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3800" smtClean="0"/>
              <a:t>Мария Ивановна и </a:t>
            </a:r>
            <a:br>
              <a:rPr kumimoji="0" lang="ru-RU" altLang="ru-RU" sz="3800" smtClean="0"/>
            </a:br>
            <a:r>
              <a:rPr kumimoji="0" lang="ru-RU" altLang="ru-RU" sz="3800" smtClean="0"/>
              <a:t>Василий Афанасьевич </a:t>
            </a:r>
          </a:p>
        </p:txBody>
      </p:sp>
      <p:pic>
        <p:nvPicPr>
          <p:cNvPr id="7171" name="Picture 4" descr="gogol_ma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39750" y="1484313"/>
            <a:ext cx="3549650" cy="45942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5" descr="gogol_ote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484313"/>
            <a:ext cx="3502025" cy="454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Детство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Детские годы Гоголь провел в имении родителей Васильевке (другое название —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Яновщина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). Культурным центром края являлись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Кибинцы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, имение Д. П.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Трощинского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(1754-1829), дальнего родственника Гоголей, бывшего министра, выбранного в поветовые маршалы (в уездные предводители дворянства); отец Гоголя исполнял у него обязанности секретаря. В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Кибинцах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находилась большая библиотека, существовал домашний театр, для </a:t>
            </a:r>
            <a:r>
              <a:rPr kumimoji="0" lang="ru-RU" altLang="ru-RU" sz="28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к-рого</a:t>
            </a: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отец Гоголь писал комедии, будучи также его актером и дирижером.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dirty="0" smtClean="0"/>
              <a:t>Нежин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ru-RU" altLang="ru-RU" sz="2400" dirty="0" smtClean="0"/>
              <a:t>В </a:t>
            </a: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1818-19 Гоголь вместе с братом Иваном обучался в Полтавском уездном училище, а затем, в 1820-1821, брал уроки у полтавского учителя Гавриила </a:t>
            </a:r>
            <a:r>
              <a:rPr kumimoji="0" lang="ru-RU" altLang="ru-RU" sz="24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Сорочинского</a:t>
            </a: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, проживая у него на квартире. В мае 1821 поступил в гимназию высших наук в Нежине. Здесь он занимается живописью, участвует в спектаклях — как художник-декоратор и как актер, причем с особенным успехом исполняет комические роли. Пробует себя и в различных литературных жанрах (пишет элегические стихотворения, трагедии, историческую поэму, повесть). Тогда же пишет сатиру "Нечто о Нежине, или </a:t>
            </a:r>
            <a:r>
              <a:rPr kumimoji="0" lang="ru-RU" altLang="ru-RU" sz="2400" dirty="0" err="1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Дуракам</a:t>
            </a:r>
            <a:r>
              <a:rPr kumimoji="0" lang="ru-RU" altLang="ru-RU" sz="24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 закон не писан" (не сохранилась).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mtClean="0"/>
              <a:t>Нежин. Гимназия высших наук </a:t>
            </a:r>
          </a:p>
        </p:txBody>
      </p:sp>
      <p:pic>
        <p:nvPicPr>
          <p:cNvPr id="10243" name="Picture 4" descr="gogol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71550" y="1677988"/>
            <a:ext cx="7131050" cy="4125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Государственная служба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800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Однако мысль о писательстве еще "не всходила на ум" Гоголю, все его устремления связаны со "службой государственной", он мечтает о юридической карьере. На принятие Гоголем такого решения большое влияние оказал проф. Н. Г. Белоусов, читавший курс естественного права, а также общее усиление в гимназии вольнолюбивых настроений. В 1827 здесь возникло "дело о вольнодумстве", закончившееся увольнением передовых профессоров, в том числе Белоусова; сочувствовавший ему Гоголь дал на следствии показания в его пользу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Custom 3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FFC000"/>
      </a:hlink>
      <a:folHlink>
        <a:srgbClr val="FFC000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115</TotalTime>
  <Words>1429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Занавес</vt:lpstr>
      <vt:lpstr>Биография Гоголя Николая Васильевича  (1809 – 1852)</vt:lpstr>
      <vt:lpstr>Рождение</vt:lpstr>
      <vt:lpstr>О предках</vt:lpstr>
      <vt:lpstr>Семья</vt:lpstr>
      <vt:lpstr>Мария Ивановна и  Василий Афанасьевич </vt:lpstr>
      <vt:lpstr>Детство</vt:lpstr>
      <vt:lpstr>Нежин</vt:lpstr>
      <vt:lpstr>Нежин. Гимназия высших наук </vt:lpstr>
      <vt:lpstr>Государственная служба</vt:lpstr>
      <vt:lpstr>Петербург</vt:lpstr>
      <vt:lpstr>Недовольство службой</vt:lpstr>
      <vt:lpstr>Германия, Париж</vt:lpstr>
      <vt:lpstr> «Мертвые души»</vt:lpstr>
      <vt:lpstr>Собрание сочинений</vt:lpstr>
      <vt:lpstr>Москва</vt:lpstr>
      <vt:lpstr>Дом №7 на Никитском бульваре. Здесь Гоголь  прожил свои последние пять лет </vt:lpstr>
      <vt:lpstr>«Мертвые души», второй том</vt:lpstr>
      <vt:lpstr>Последние месяцы</vt:lpstr>
      <vt:lpstr>Похороны писателя состоялись при огромном стечении народа на кладбище Свято-Данилова монастыря, а в 1931 останки Гоголя были перезахоронены на Новодевичьем кладбище. 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Гоголя</dc:title>
  <dc:creator>Customer</dc:creator>
  <dc:description>uchportal.ru</dc:description>
  <cp:lastModifiedBy>lenovo</cp:lastModifiedBy>
  <cp:revision>25</cp:revision>
  <dcterms:created xsi:type="dcterms:W3CDTF">2009-02-12T16:52:05Z</dcterms:created>
  <dcterms:modified xsi:type="dcterms:W3CDTF">2016-11-16T16:37:11Z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000800f608000000000001024140</vt:lpwstr>
  </property>
</Properties>
</file>